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pdf" ContentType="application/pd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

<Relationships 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E08836"/>
    <a:srgbClr val="DE8400"/>
    <a:srgbClr val="902C10"/>
    <a:srgbClr val="A50021"/>
    <a:srgbClr val="898989"/>
    <a:srgbClr val="C878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 autoAdjust="0"/>
    <p:restoredTop sz="96405"/>
  </p:normalViewPr>
  <p:slideViewPr>
    <p:cSldViewPr>
      <p:cViewPr varScale="1">
        <p:scale>
          <a:sx n="131" d="100"/>
          <a:sy n="131" d="100"/>
        </p:scale>
        <p:origin x="3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

<Relationships  xmlns="http://schemas.openxmlformats.org/package/2006/relationships">
<Relationship Id="rId3" Type="http://schemas.openxmlformats.org/officeDocument/2006/relationships/handoutMaster" Target="handoutMasters/handoutMaster1.xml"/>
<Relationship Id="rId7" Type="http://schemas.openxmlformats.org/officeDocument/2006/relationships/tableStyles" Target="tableStyles.xml"/>
<Relationship Id="rId2" Type="http://schemas.openxmlformats.org/officeDocument/2006/relationships/notesMaster" Target="notesMasters/notesMaster1.xml"/>
<Relationship Id="rId1" Type="http://schemas.openxmlformats.org/officeDocument/2006/relationships/slideMaster" Target="slideMasters/slideMaster1.xml"/>
<Relationship Id="rId6" Type="http://schemas.openxmlformats.org/officeDocument/2006/relationships/theme" Target="theme/theme1.xml"/>
<Relationship Id="rId5" Type="http://schemas.openxmlformats.org/officeDocument/2006/relationships/viewProps" Target="viewProps.xml"/>
<Relationship Id="rId4" Type="http://schemas.openxmlformats.org/officeDocument/2006/relationships/presProps" Target="presProps.xml"/>
<Relationship Id="rId8" Type="http://schemas.openxmlformats.org/officeDocument/2006/relationships/slide" Target="slides/slide1.xml"/>
<Relationship Id="rId9" Type="http://schemas.openxmlformats.org/officeDocument/2006/relationships/slide" Target="slides/slide2.xml"/>
<Relationship Id="rId10" Type="http://schemas.openxmlformats.org/officeDocument/2006/relationships/slide" Target="slides/slide3.xml"/>
<Relationship Id="rId11" Type="http://schemas.openxmlformats.org/officeDocument/2006/relationships/slide" Target="slides/slide4.xml"/>
<Relationship Id="rId12" Type="http://schemas.openxmlformats.org/officeDocument/2006/relationships/slide" Target="slides/slide5.xml"/>
<Relationship Id="rId13" Type="http://schemas.openxmlformats.org/officeDocument/2006/relationships/slide" Target="slides/slide6.xml"/>
<Relationship Id="rId14" Type="http://schemas.openxmlformats.org/officeDocument/2006/relationships/slide" Target="slides/slide7.xml"/>
<Relationship Id="rId15" Type="http://schemas.openxmlformats.org/officeDocument/2006/relationships/slide" Target="slides/slide8.xml"/>
<Relationship Id="rId16" Type="http://schemas.openxmlformats.org/officeDocument/2006/relationships/slide" Target="slides/slide9.xml"/>
<Relationship Id="rId17" Type="http://schemas.openxmlformats.org/officeDocument/2006/relationships/slide" Target="slides/slide10.xml"/>
<Relationship Id="rId18" Type="http://schemas.openxmlformats.org/officeDocument/2006/relationships/slide" Target="slides/slide11.xml"/>
<Relationship Id="rId19" Type="http://schemas.openxmlformats.org/officeDocument/2006/relationships/slide" Target="slides/slide12.xml"/>
<Relationship Id="rId20" Type="http://schemas.openxmlformats.org/officeDocument/2006/relationships/slide" Target="slides/slide1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5575-5396-4903-B001-2952BE6B9F1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2CCE1-13AB-4907-8C53-954A4412C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1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47EB-7C1B-40A0-9C00-7392B48D9156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89F4-5BC7-45C8-8C9A-BD9134427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19400"/>
            <a:ext cx="8534400" cy="1705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04936"/>
            <a:ext cx="12192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12192000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945216" cy="244827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B4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9CD0D-3304-2010-6F4C-30C08DAD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883" y="4876221"/>
            <a:ext cx="3376233" cy="13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9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2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9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19400"/>
            <a:ext cx="8534400" cy="1705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04936"/>
            <a:ext cx="12192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12192000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945216" cy="244827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B4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9CD0D-3304-2010-6F4C-30C08DAD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883" y="4876221"/>
            <a:ext cx="3376233" cy="13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header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C6DC6-C279-6D60-9948-13C3E4D8D8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392" y="1202136"/>
            <a:ext cx="5395912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Left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828800"/>
            <a:ext cx="5395912" cy="4552950"/>
          </a:xfrm>
        </p:spPr>
        <p:txBody>
          <a:bodyPr/>
          <a:lstStyle/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828800"/>
            <a:ext cx="5395913" cy="4552950"/>
          </a:xfrm>
        </p:spPr>
        <p:txBody>
          <a:bodyPr/>
          <a:lstStyle/>
          <a:p>
            <a:pPr lvl="0"/>
            <a:r>
              <a:rPr lang="en-US" dirty="0"/>
              <a:t>Right list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EB4F9C-92B3-A278-E210-FACFF46052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2200" y="1201738"/>
            <a:ext cx="5395913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42158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C6DC6-C279-6D60-9948-13C3E4D8D8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392" y="1202136"/>
            <a:ext cx="5395912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Left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828800"/>
            <a:ext cx="5395912" cy="455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828800"/>
            <a:ext cx="5395913" cy="455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Right list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EB4F9C-92B3-A278-E210-FACFF46052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2200" y="1201738"/>
            <a:ext cx="5395913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334129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282430"/>
            <a:ext cx="5395912" cy="5099320"/>
          </a:xfrm>
        </p:spPr>
        <p:txBody>
          <a:bodyPr/>
          <a:lstStyle/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282430"/>
            <a:ext cx="5395913" cy="5099320"/>
          </a:xfrm>
        </p:spPr>
        <p:txBody>
          <a:bodyPr/>
          <a:lstStyle/>
          <a:p>
            <a:pPr lvl="0"/>
            <a:r>
              <a:rPr lang="en-US" dirty="0"/>
              <a:t>Right list</a:t>
            </a:r>
          </a:p>
        </p:txBody>
      </p:sp>
    </p:spTree>
    <p:extLst>
      <p:ext uri="{BB962C8B-B14F-4D97-AF65-F5344CB8AC3E}">
        <p14:creationId xmlns:p14="http://schemas.microsoft.com/office/powerpoint/2010/main" val="386147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282430"/>
            <a:ext cx="5395912" cy="5099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282430"/>
            <a:ext cx="5395913" cy="5099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Right list</a:t>
            </a:r>
          </a:p>
        </p:txBody>
      </p:sp>
    </p:spTree>
    <p:extLst>
      <p:ext uri="{BB962C8B-B14F-4D97-AF65-F5344CB8AC3E}">
        <p14:creationId xmlns:p14="http://schemas.microsoft.com/office/powerpoint/2010/main" val="292672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1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4" y="6564883"/>
            <a:ext cx="7392821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2" y="6564883"/>
            <a:ext cx="1056117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40000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B426CB-3DAD-88F5-2025-3EA5EC89371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68524" y="6239370"/>
            <a:ext cx="1400084" cy="5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1" r:id="rId9"/>
    <p:sldLayoutId id="2147483653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B40000"/>
          </a:solidFill>
          <a:latin typeface="+mn-lt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2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41a062ad2c454576bddcfc89b50b7d306c753d35.png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27270bc570210bf2f7300126cb6f95e204549808.png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7475717513483de7f364194396e29f3349a32eac.png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0babdb7ad7345b7637f7b88e3c1393501df55750.png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f4ba9f500e767ec28fedbc13885c5c916ea5b3b6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c02c9b25460bc275bbf0584b5defb59b14c60c88.png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d7a765ad1449eab6ea5ff13074c616fb6bb459a9.png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9693dbee381213ebb6c7cbad2013cc9483ef7957.png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167036aa42643e54065ffc7d551d74ecbb7f608c.png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a6e2ae3330a7d04cf824ba740d9f0ed36f61184a.png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9651321019b01cca5f3aaf287520f58887c168c8.png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199279b03133e343bb0cf550e60f75078c34778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Parameter Estimates</a:t>
            </a:r>
          </a:p>
        </p:txBody>
      </p:sp>
      <p:graphicFrame>
        <p:nvGraphicFramePr>
          <p:cNvPr id="3" name="Text Placeholder 2"/>
          <p:cNvGraphicFramePr>
            <a:graphicFrameLocks noGrp="true"/>
          </p:cNvGraphicFramePr>
          <p:nvPr/>
        </p:nvGraphicFramePr>
        <p:xfrm rot="0">
          <a:off x="623392" y="1196752"/>
          <a:ext cx="10945216" cy="5184576"/>
        </p:xfrm>
        <a:graphic>
          <a:graphicData uri="http://schemas.openxmlformats.org/drawingml/2006/table">
            <a:tbl>
              <a:tblPr/>
              <a:tblGrid>
                <a:gridCol w="993857"/>
                <a:gridCol w="660706"/>
                <a:gridCol w="749587"/>
                <a:gridCol w="667527"/>
                <a:gridCol w="2070530"/>
                <a:gridCol w="975713"/>
                <a:gridCol w="1141675"/>
              </a:tblGrid>
              <a:tr h="3853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Parameter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Est.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%RSE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Back-transformed(95%CI)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BSV(CV%)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Shrink(SD)%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Cl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0.0298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3.94 (3.71, 4.17)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1.94%&lt;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509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Vc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0.0295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0.703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66.6 (62.8, 70.5)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2.46%&lt;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Q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0.0547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3.98 (3.57, 4.42)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40.5%&gt;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509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Vp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0.0348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0.899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48.3 (45.1, 51.7)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28.4%=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77207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RSV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cap="none" sz="1100" i="0" b="0" u="none">
                        <a:solidFill>
                          <a:srgbClr val="000000">
                            <a:alpha val="100000"/>
                          </a:srgbClr>
                        </a:solidFill>
                        <a:latin typeface="DejaVu Sans"/>
                        <a:cs typeface="DejaVu Sans"/>
                        <a:ea typeface="DejaVu Sans"/>
                        <a:sym typeface="DejaVu Sans"/>
                      </a:endParaR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/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cap="none" sz="1100" i="0" b="0" u="none">
                        <a:solidFill>
                          <a:srgbClr val="000000">
                            <a:alpha val="100000"/>
                          </a:srgbClr>
                        </a:solidFill>
                        <a:latin typeface="DejaVu Sans"/>
                        <a:cs typeface="DejaVu Sans"/>
                        <a:ea typeface="DejaVu Sans"/>
                        <a:sym typeface="DejaVu Sans"/>
                      </a:endParaR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/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 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 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Observed vs Predicted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SAEM Stabilization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camsPresentation">
  <a:themeElements>
    <a:clrScheme name="Custom 3">
      <a:dk1>
        <a:srgbClr val="3B3B3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02C10"/>
      </a:accent2>
      <a:accent3>
        <a:srgbClr val="9BBB59"/>
      </a:accent3>
      <a:accent4>
        <a:srgbClr val="8064A2"/>
      </a:accent4>
      <a:accent5>
        <a:srgbClr val="4BACC6"/>
      </a:accent5>
      <a:accent6>
        <a:srgbClr val="E08836"/>
      </a:accent6>
      <a:hlink>
        <a:srgbClr val="902C10"/>
      </a:hlink>
      <a:folHlink>
        <a:srgbClr val="902C1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4DE638-5A32-4AB1-8CA5-820AF9071EC6}" vid="{FC3C1A1D-E4C3-4376-B9E9-5A1F7F3A1C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Century Gothic</vt:lpstr>
      <vt:lpstr>OccamsPresentation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 Presentation</dc:title>
  <dc:subject/>
  <dc:creator>John Harrold</dc:creator>
  <cp:keywords/>
  <dc:description/>
  <cp:lastModifiedBy>elizabethb</cp:lastModifiedBy>
  <cp:revision>9</cp:revision>
  <dcterms:created xsi:type="dcterms:W3CDTF">2022-06-17T14:02:13Z</dcterms:created>
  <dcterms:modified xsi:type="dcterms:W3CDTF">2025-05-06T14:51:20Z</dcterms:modified>
  <cp:category/>
</cp:coreProperties>
</file>